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3" r:id="rId2"/>
    <p:sldId id="279" r:id="rId3"/>
    <p:sldId id="305" r:id="rId4"/>
    <p:sldId id="28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06" r:id="rId22"/>
    <p:sldId id="30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0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6483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4722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5607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51545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1218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157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59243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1822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381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6912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2353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A1CB43-697A-48BF-8482-9B39427EAFE6}" type="datetimeFigureOut">
              <a:rPr lang="en-AU" smtClean="0"/>
              <a:t>27/07/2018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46244-B0F4-4EC8-933D-22A85772E74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3560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0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image" Target="../media/image9.tiff"/><Relationship Id="rId7" Type="http://schemas.openxmlformats.org/officeDocument/2006/relationships/image" Target="../media/image14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tif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\Pictures\Pictures\tai lieu tu Hp 07-10-17\Pictures\hinh cut\chua (  hoa banh ) 1.tif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8" y="2295614"/>
            <a:ext cx="2865437" cy="464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\Pictures\Pictures\tai lieu tu Hp 07-10-17\Pictures\hinh cut\chua (  hoa banh ) 4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43684"/>
            <a:ext cx="3810000" cy="4251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Hung Doan\Pictures\hinh cut\banh 2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539" y="5550499"/>
            <a:ext cx="2209800" cy="139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ung Doan\Pictures\hinh cut\ca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7860" y="4588075"/>
            <a:ext cx="1970579" cy="120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82640" y="36490"/>
            <a:ext cx="89089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Seventeenth Sunday in Ordinary Time - Year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228600" y="1337773"/>
            <a:ext cx="881055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002060"/>
                </a:solidFill>
                <a:latin typeface="+mj-lt"/>
              </a:rPr>
              <a:t>Chúa Nhật 1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 Th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4400" b="1" dirty="0">
                <a:solidFill>
                  <a:srgbClr val="002060"/>
                </a:solidFill>
                <a:latin typeface="+mj-lt"/>
              </a:rPr>
              <a:t>ng Niên Năm B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96151" y="6174174"/>
            <a:ext cx="23519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500" dirty="0">
                <a:solidFill>
                  <a:schemeClr val="bg1"/>
                </a:solidFill>
              </a:rPr>
              <a:t>29/07/2018</a:t>
            </a:r>
            <a:endParaRPr lang="en-AU" sz="3500" dirty="0"/>
          </a:p>
        </p:txBody>
      </p:sp>
    </p:spTree>
    <p:extLst>
      <p:ext uri="{BB962C8B-B14F-4D97-AF65-F5344CB8AC3E}">
        <p14:creationId xmlns:p14="http://schemas.microsoft.com/office/powerpoint/2010/main" val="2701411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5780782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Người nói thế là để thử ông, chứ Người đã biết mình sắp làm gì rồi.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016" y="116632"/>
            <a:ext cx="88924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 only said this to test Philip; he himself knew exactly what he was going to do.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01" y="1173972"/>
            <a:ext cx="8158527" cy="458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831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157192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Ông Phi-líp-phê đáp : "Thưa, có mua đến hai trăm quan tiền bánh cũng chẳng đủ cho mỗi người một chút."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0392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Philip answered, ‘Two hundred denarii would only buy enough to give them a small piece each.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58" y="1097611"/>
            <a:ext cx="7241677" cy="4059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21117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5693041"/>
            <a:ext cx="86409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Một trong các môn đệ, là ông An-rê, anh ông Si-môn Phê-rô, thưa với Người :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16632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One of his disciples, Andrew, Simon Peter’s brother, said,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" y="1193850"/>
            <a:ext cx="7877175" cy="442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34461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3501008"/>
            <a:ext cx="3816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"Ở đây có một em bé có năm chiếc bánh lúa mạch và hai con cá, nhưng với ngần ấy người thì thấm vào đâu !"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40152" y="114468"/>
            <a:ext cx="30243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‘There is a small boy here with five barley loaves and two fish; but what is that between so many?’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3" y="0"/>
            <a:ext cx="5905500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0" y="3948045"/>
            <a:ext cx="5238750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140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90112" y="4077072"/>
            <a:ext cx="629539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nói : "Anh em cứ bảo người ta ngồi xuống đi." Chỗ ấy có nhiều cỏ. Người ta ngồi xuống, nguyên số đàn ông đã tới khoảng năm ngàn.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4" y="48564"/>
            <a:ext cx="247408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said to them, ‘Make the people sit down.’ There was plenty of grass there, and as many as five thousand men sat down.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931" y="0"/>
            <a:ext cx="6648450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4915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273" y="15025"/>
            <a:ext cx="89289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Then Jesus took the loaves, gave thanks and gave them out to all who were sitting ready; </a:t>
            </a:r>
            <a:endParaRPr lang="en-A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78" y="5702432"/>
            <a:ext cx="89221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Vậy, Đức Giê-su cầm lấy bánh, dâng lời tạ ơn, rồi phân phát cho những người ngồi đó. </a:t>
            </a:r>
            <a:endParaRPr lang="en-AU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06" y="1172574"/>
            <a:ext cx="8035994" cy="450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60763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6601" y="260648"/>
            <a:ext cx="280831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he then did the same with the fish, giving out as much as was wanted.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2895" y="3789274"/>
            <a:ext cx="31678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Cá nhỏ, Người cũng phân phát như vậy, ai muốn ăn bao nhiêu tuỳ ý.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27056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804" y="3629025"/>
            <a:ext cx="5753100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8904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857" y="3266373"/>
            <a:ext cx="302433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 họ đã no nê rồi, Người bảo các môn đệ : "Anh em thu lại những miếng thừa kẻo phí đi."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10200" y="116632"/>
            <a:ext cx="373379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When they had eaten enough he said to the disciples, ‘Pick up the pieces left over, so that nothing gets wasted.’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900" y="3691479"/>
            <a:ext cx="5670098" cy="32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410200" cy="306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0357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252923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Họ liền đi thu những miếng thừa của năm chiếc bánh lúa mạch người ta ăn còn lại, và chất đầy được mười hai thúng.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858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So they picked them up, and filled twelve hampers with scraps left over from the meal of five barley loaves.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1624013"/>
            <a:ext cx="6419850" cy="360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94509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5660" y="5198575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Dân chúng thấy dấu lạ Đức Giê-su làm thì nói : "Hẳn ông này là vị ngôn sứ, Đấng phải đến thế gian !"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701" y="0"/>
            <a:ext cx="87976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The people, seeing this sign that he had given, said, ‘This really is the prophet who is to come into the world.’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406" y="1528632"/>
            <a:ext cx="6572250" cy="3695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894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SEPH HUNG\Pictures\Pictures\phuc am 2018\5 banh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18943" y="34344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Seventeenth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41436" y="1279656"/>
            <a:ext cx="8696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Chúa Nhật 1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4400" b="1" dirty="0">
                <a:solidFill>
                  <a:srgbClr val="FFFF00"/>
                </a:solidFill>
                <a:latin typeface="+mj-lt"/>
              </a:rPr>
              <a:t> Th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4400" b="1" dirty="0">
                <a:solidFill>
                  <a:srgbClr val="FFFF00"/>
                </a:solidFill>
                <a:latin typeface="+mj-lt"/>
              </a:rPr>
              <a:t>ng Niên Năm B</a:t>
            </a:r>
          </a:p>
        </p:txBody>
      </p:sp>
      <p:sp>
        <p:nvSpPr>
          <p:cNvPr id="3" name="Rectangle 2"/>
          <p:cNvSpPr/>
          <p:nvPr/>
        </p:nvSpPr>
        <p:spPr>
          <a:xfrm>
            <a:off x="458732" y="6158371"/>
            <a:ext cx="23519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500" dirty="0">
                <a:solidFill>
                  <a:schemeClr val="bg1"/>
                </a:solidFill>
              </a:rPr>
              <a:t>29/07/2018</a:t>
            </a:r>
            <a:endParaRPr lang="en-AU" sz="3500" dirty="0"/>
          </a:p>
        </p:txBody>
      </p:sp>
      <p:pic>
        <p:nvPicPr>
          <p:cNvPr id="1028" name="Picture 4" descr="C:\Users\JOSEPH HUNG\Pictures\Pictures\tai lieu tu Hp 07-10-17\Pictures\hinh cut\chua  john 1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237" y="1987550"/>
            <a:ext cx="4449763" cy="487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379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43400" y="4047294"/>
            <a:ext cx="4591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Nhưng Đức Giê-su biết họ sắp đến bắt mình đem đi mà tôn làm vua, nên Người lại lánh mặt, đi lên núi một mình…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27170" y="3801073"/>
            <a:ext cx="431622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Jesus, who could see they were about to come and take him by force and make him king, escaped back to the hills by himself… 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584" y="-9940"/>
            <a:ext cx="6816042" cy="381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8062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deser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26" y="0"/>
            <a:ext cx="9159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Hung Doan\Pictures\hinh cut\chua ta on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75" y="3189675"/>
            <a:ext cx="7089820" cy="3737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861" y="34343"/>
            <a:ext cx="89572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Seventeenth 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216467" y="1143000"/>
            <a:ext cx="8696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00B0F0"/>
                </a:solidFill>
                <a:latin typeface="+mj-lt"/>
              </a:rPr>
              <a:t>Chúa Nhật 1</a:t>
            </a:r>
            <a:r>
              <a:rPr lang="en-US" sz="4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4400" b="1" dirty="0">
                <a:solidFill>
                  <a:srgbClr val="00B0F0"/>
                </a:solidFill>
                <a:latin typeface="+mj-lt"/>
              </a:rPr>
              <a:t> Th</a:t>
            </a:r>
            <a:r>
              <a:rPr lang="en-US" sz="44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4400" b="1" dirty="0">
                <a:solidFill>
                  <a:srgbClr val="00B0F0"/>
                </a:solidFill>
                <a:latin typeface="+mj-lt"/>
              </a:rPr>
              <a:t>ng Niên Năm B</a:t>
            </a:r>
          </a:p>
        </p:txBody>
      </p:sp>
      <p:pic>
        <p:nvPicPr>
          <p:cNvPr id="8" name="Picture 7" descr="C:\Users\Hung Doan\Pictures\hinh cut\ca va 5 cai ban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67" y="5405907"/>
            <a:ext cx="2232709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19173" y="2477412"/>
            <a:ext cx="23519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500" dirty="0"/>
              <a:t>29/07/2018</a:t>
            </a:r>
          </a:p>
        </p:txBody>
      </p:sp>
    </p:spTree>
    <p:extLst>
      <p:ext uri="{BB962C8B-B14F-4D97-AF65-F5344CB8AC3E}">
        <p14:creationId xmlns:p14="http://schemas.microsoft.com/office/powerpoint/2010/main" val="7627694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JOSEPH HUNG\Pictures\Pictures\tai lieu tu Hp 07-10-17\Pictures\hinh cut\chua (  hoa banh )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88019"/>
            <a:ext cx="6510069" cy="416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\Pictures\Pictures\tai lieu tu Hp 07-10-17\Pictures\hinh cut\chua (  hoa banh ) 4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172" y="3182156"/>
            <a:ext cx="3293830" cy="367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8267" y="152400"/>
            <a:ext cx="8696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latin typeface="+mj-lt"/>
              </a:rPr>
              <a:t>Chúa Nhật 1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4400" b="1" dirty="0">
                <a:latin typeface="+mj-lt"/>
              </a:rPr>
              <a:t> Th</a:t>
            </a:r>
            <a:r>
              <a:rPr lang="en-US" sz="4400" b="1" dirty="0" err="1"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4400" b="1" dirty="0">
                <a:latin typeface="+mj-lt"/>
              </a:rPr>
              <a:t>ng Niên Năm B</a:t>
            </a:r>
          </a:p>
        </p:txBody>
      </p:sp>
      <p:sp>
        <p:nvSpPr>
          <p:cNvPr id="7" name="Rectangle 6"/>
          <p:cNvSpPr/>
          <p:nvPr/>
        </p:nvSpPr>
        <p:spPr>
          <a:xfrm>
            <a:off x="-1" y="726840"/>
            <a:ext cx="9143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b="1" dirty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17th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3581400" y="6164933"/>
            <a:ext cx="23519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500" dirty="0">
                <a:solidFill>
                  <a:schemeClr val="bg1"/>
                </a:solidFill>
              </a:rPr>
              <a:t>29/07/2018</a:t>
            </a:r>
            <a:endParaRPr lang="en-AU" sz="3500" dirty="0"/>
          </a:p>
        </p:txBody>
      </p:sp>
    </p:spTree>
    <p:extLst>
      <p:ext uri="{BB962C8B-B14F-4D97-AF65-F5344CB8AC3E}">
        <p14:creationId xmlns:p14="http://schemas.microsoft.com/office/powerpoint/2010/main" val="535551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2"/>
            <a:ext cx="9144000" cy="685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OSEPH HUNG\Pictures\Pictures\tai lieu tu Hp 07-10-17\Pictures\hinh cut\chua (  hoa banh )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6150" y="3120759"/>
            <a:ext cx="3842197" cy="374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OSEPH HUNG\Pictures\Pictures\tai lieu tu Hp 07-10-17\Pictures\hinh cut\chua (  hoa banh )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833" y="2694457"/>
            <a:ext cx="6510069" cy="416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38267" y="152399"/>
            <a:ext cx="86960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="1" dirty="0">
                <a:solidFill>
                  <a:srgbClr val="FFFF00"/>
                </a:solidFill>
                <a:latin typeface="+mj-lt"/>
              </a:rPr>
              <a:t>Chúa Nhật 1</a:t>
            </a:r>
            <a:r>
              <a:rPr lang="en-US" sz="4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vi-VN" sz="4400" b="1" dirty="0">
                <a:solidFill>
                  <a:srgbClr val="FFFF00"/>
                </a:solidFill>
                <a:latin typeface="+mj-lt"/>
              </a:rPr>
              <a:t> Th</a:t>
            </a:r>
            <a:r>
              <a:rPr lang="en-US" sz="4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vi-VN" sz="4400" b="1" dirty="0">
                <a:solidFill>
                  <a:srgbClr val="FFFF00"/>
                </a:solidFill>
                <a:latin typeface="+mj-lt"/>
              </a:rPr>
              <a:t>ng Niên Năm B</a:t>
            </a:r>
          </a:p>
        </p:txBody>
      </p:sp>
      <p:sp>
        <p:nvSpPr>
          <p:cNvPr id="9" name="Rectangle 8"/>
          <p:cNvSpPr/>
          <p:nvPr/>
        </p:nvSpPr>
        <p:spPr>
          <a:xfrm>
            <a:off x="238263" y="726841"/>
            <a:ext cx="8686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2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Seventeenth Sunday in Ordinary Time - Year B</a:t>
            </a:r>
          </a:p>
        </p:txBody>
      </p:sp>
      <p:sp>
        <p:nvSpPr>
          <p:cNvPr id="10" name="Rectangle 9"/>
          <p:cNvSpPr/>
          <p:nvPr/>
        </p:nvSpPr>
        <p:spPr>
          <a:xfrm>
            <a:off x="3589526" y="6233496"/>
            <a:ext cx="235192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500" dirty="0">
                <a:solidFill>
                  <a:schemeClr val="bg1"/>
                </a:solidFill>
              </a:rPr>
              <a:t>29/07/2018</a:t>
            </a:r>
            <a:endParaRPr lang="en-AU" sz="3500" dirty="0"/>
          </a:p>
        </p:txBody>
      </p:sp>
    </p:spTree>
    <p:extLst>
      <p:ext uri="{BB962C8B-B14F-4D97-AF65-F5344CB8AC3E}">
        <p14:creationId xmlns:p14="http://schemas.microsoft.com/office/powerpoint/2010/main" val="2020049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field and mount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OSEPH HUNG\Pictures\Pictures\tai lieu tu Hp 07-10-17\Pictures\hinh cut\chua (  hoa banh ) 3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6800" y="3090269"/>
            <a:ext cx="3866882" cy="376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Hung Doan\Pictures\hinh cut\ca va 5 cai banh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5768576"/>
            <a:ext cx="1295400" cy="84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OSEPH HUNG\Pictures\Pictures\tai lieu tu Hp 07-10-17\Pictures\hinh cut\chua ( hoa banh).tif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082" y="2481680"/>
            <a:ext cx="4438918" cy="437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C:\Users\Joseph Hung\Pictures\tai lieu tu Hp 07-10-17\Pictures\hinh cut\bible john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888"/>
            <a:ext cx="2634173" cy="181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127501"/>
            <a:ext cx="3424694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Gospel</a:t>
            </a:r>
          </a:p>
          <a:p>
            <a:pPr algn="ctr"/>
            <a:r>
              <a:rPr lang="en-A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John</a:t>
            </a:r>
          </a:p>
          <a:p>
            <a:pPr algn="ctr"/>
            <a:r>
              <a:rPr lang="en-A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6:1-15</a:t>
            </a:r>
          </a:p>
          <a:p>
            <a:pPr algn="ctr"/>
            <a:r>
              <a:rPr lang="en-AU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AU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6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Gio</a:t>
            </a:r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-an</a:t>
            </a:r>
          </a:p>
          <a:p>
            <a:pPr algn="ctr"/>
            <a:r>
              <a:rPr lang="en-AU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6:1-15</a:t>
            </a:r>
          </a:p>
        </p:txBody>
      </p:sp>
      <p:pic>
        <p:nvPicPr>
          <p:cNvPr id="1026" name="Picture 2" descr="C:\Users\JOSEPH HUNG\Pictures\Pictures\tai lieu tu Hp 07-10-17\Pictures\hinh cut\5 banh va 2 ca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241" y="381000"/>
            <a:ext cx="1883159" cy="1883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379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8" y="5706689"/>
            <a:ext cx="88569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Khi</a:t>
            </a:r>
            <a:r>
              <a:rPr lang="en-AU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AU" sz="3200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ấy</a:t>
            </a:r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Đức Giê-su sang bên kia Biển Hồ Ga-li-lê, cũng gọi là Biển Hồ Ti-bê-ri-a.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116632"/>
            <a:ext cx="86791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went off to the other side of the Sea of Galilee – or of Tiberias –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83" y="1160245"/>
            <a:ext cx="7944262" cy="446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059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33153" y="3280910"/>
            <a:ext cx="371084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Có đông đảo dân chúng đi theo Người, bởi họ từng được chứng kiến những dấu lạ Người đã làm cho những kẻ đau ốm. 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4838" y="188639"/>
            <a:ext cx="322503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 a large crowd followed him, impressed by the signs he gave by curing the sick.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945" y="-42846"/>
            <a:ext cx="5755034" cy="323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03342"/>
            <a:ext cx="5433153" cy="30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44032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3409" y="6165304"/>
            <a:ext cx="85689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Đức Giê-su lên núi và ngồi đó với các môn đệ.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3408" y="0"/>
            <a:ext cx="87710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Jesus climbed the hillside, and sat down there with his disciples.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64" y="1116955"/>
            <a:ext cx="8629723" cy="485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782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9427" y="5780782"/>
            <a:ext cx="87129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Lúc ấy, sắp đến lễ Vượt Qua là đại lễ của người Do-thái.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101" y="33834"/>
            <a:ext cx="8665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It was shortly before the Jewish feast of Passover.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27" y="1101602"/>
            <a:ext cx="8056374" cy="452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5615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32039" y="3068960"/>
            <a:ext cx="4044005" cy="3657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Ngước mắt lên, Đức Giê-su nhìn thấy đông đảo dân chúng đến với mình. Người hỏi ông Phi-líp-phê : "Ta mua đâu ra bánh cho họ ăn đây ?"</a:t>
            </a:r>
            <a:endParaRPr lang="en-AU" sz="3200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475" y="116632"/>
            <a:ext cx="352742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Looking up, Jesus saw the crowds approaching and said to Philip, ‘Where can we buy some bread for these people to eat?’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265"/>
            <a:ext cx="4734076" cy="267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-3313"/>
            <a:ext cx="537210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6753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</TotalTime>
  <Words>787</Words>
  <Application>Microsoft Office PowerPoint</Application>
  <PresentationFormat>On-screen Show (4:3)</PresentationFormat>
  <Paragraphs>53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38</cp:revision>
  <dcterms:created xsi:type="dcterms:W3CDTF">2018-03-16T06:01:17Z</dcterms:created>
  <dcterms:modified xsi:type="dcterms:W3CDTF">2018-07-27T01:13:16Z</dcterms:modified>
</cp:coreProperties>
</file>